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5" r:id="rId4"/>
    <p:sldId id="260" r:id="rId5"/>
    <p:sldId id="259" r:id="rId6"/>
    <p:sldId id="266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752600" y="762000"/>
            <a:ext cx="5334000" cy="1066800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bn-BD" sz="96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chemeClr val="accent4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Water lili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1" y="2286000"/>
            <a:ext cx="6019800" cy="3962400"/>
          </a:xfrm>
          <a:prstGeom prst="rect">
            <a:avLst/>
          </a:prstGeom>
          <a:ln w="57150">
            <a:solidFill>
              <a:srgbClr val="00B0F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152400"/>
            <a:ext cx="3733800" cy="18620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1pol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133600"/>
            <a:ext cx="6629400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4419600" cy="1143000"/>
          </a:xfrm>
          <a:solidFill>
            <a:schemeClr val="accent5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bn-BD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200400"/>
          </a:xfrm>
          <a:solidFill>
            <a:schemeClr val="accent3"/>
          </a:solidFill>
          <a:ln w="57150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bn-BD" sz="3600" u="sng" dirty="0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আনিসুজ্জামান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প্রভাষক রাষ্ট্রবিজ্ঞান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ধুরধুরিয়া আলিম মাদ্রাসা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ফুলবাড়িয়া, ময়মনসিংহ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200399"/>
          </a:xfrm>
          <a:solidFill>
            <a:schemeClr val="accent6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bn-BD" sz="4000" u="sng" dirty="0" smtClean="0">
                <a:latin typeface="NikoshBAN" pitchFamily="2" charset="0"/>
                <a:cs typeface="NikoshBAN" pitchFamily="2" charset="0"/>
              </a:rPr>
              <a:t>পাঠ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শ্রেণিঃএকাদশ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বিষয়ঃপৌরনীতি ২য় পত্র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অধ্যায়ঃ ৩য়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সময়ঃ ৬০ মিনিট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তারিখঃ ১৮/০৬/২০১৩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  <p:bldP spid="5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19298_161738640572895_160501724029920_334781_5459647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055" y="609600"/>
            <a:ext cx="6698345" cy="5410200"/>
          </a:xfrm>
          <a:prstGeom prst="rect">
            <a:avLst/>
          </a:prstGeom>
          <a:ln w="28575">
            <a:solidFill>
              <a:srgbClr val="FFFF00"/>
            </a:solidFill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7400"/>
            <a:ext cx="7467600" cy="1752600"/>
          </a:xfrm>
          <a:solidFill>
            <a:schemeClr val="tx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স্বাধীনতা যুদ্ধ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09800" y="457200"/>
            <a:ext cx="4419600" cy="960438"/>
          </a:xfrm>
          <a:solidFill>
            <a:schemeClr val="accent3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/>
          <a:lstStyle/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স্বাধীনতা যুদ্ধ কত সালে সংঘটিত হয় তা বলতে পারবে।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স্বাধীনতাযুদ্ধের কারণ গুলো লিখতে পারবে।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৩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মুক্তিযুদ্ধের ইতিহাস বর্ণনা করতে পারবে।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LW-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95800" y="1371600"/>
            <a:ext cx="3639608" cy="2514600"/>
          </a:xfrm>
        </p:spPr>
      </p:pic>
      <p:pic>
        <p:nvPicPr>
          <p:cNvPr id="5" name="Picture 4" descr="bangabandhu-7th-marc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371600"/>
            <a:ext cx="3581400" cy="2514600"/>
          </a:xfrm>
          <a:prstGeom prst="rect">
            <a:avLst/>
          </a:prstGeom>
        </p:spPr>
      </p:pic>
      <p:pic>
        <p:nvPicPr>
          <p:cNvPr id="6" name="Picture 5" descr="blogymate-com_bigimg_111220108352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600" y="4038600"/>
            <a:ext cx="4169320" cy="2587283"/>
          </a:xfrm>
          <a:prstGeom prst="rect">
            <a:avLst/>
          </a:prstGeom>
        </p:spPr>
      </p:pic>
      <p:pic>
        <p:nvPicPr>
          <p:cNvPr id="7" name="Picture 6" descr="Surrende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4038600"/>
            <a:ext cx="38862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04800"/>
            <a:ext cx="3962400" cy="1143000"/>
          </a:xfrm>
          <a:solidFill>
            <a:schemeClr val="bg2">
              <a:lumMod val="90000"/>
            </a:schemeClr>
          </a:solidFill>
          <a:ln w="57150">
            <a:solidFill>
              <a:srgbClr val="FF0000"/>
            </a:solidFill>
          </a:ln>
        </p:spPr>
        <p:txBody>
          <a:bodyPr/>
          <a:lstStyle/>
          <a:p>
            <a:pPr algn="l"/>
            <a:r>
              <a:rPr lang="bn-BD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47999"/>
          </a:xfrm>
          <a:solidFill>
            <a:schemeClr val="accent4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/>
          <a:lstStyle/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১ম দলঃ মুক্তিযুদ্ধের ২ টি কারণ লিখ।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২য় দলঃ ২ জন বীরশ্রেষ্ট মুক্তিযোদ্ধার নাম লিখ।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096000" cy="1143000"/>
          </a:xfrm>
          <a:solidFill>
            <a:schemeClr val="accent1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2743200"/>
          </a:xfrm>
          <a:solidFill>
            <a:schemeClr val="accent3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/>
          <a:lstStyle/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কতসালে মুক্তিযুদ্ধ সংঘটিত 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কার </a:t>
            </a:r>
            <a:r>
              <a:rPr lang="bn-BD" smtClean="0">
                <a:latin typeface="NikoshBAN" pitchFamily="2" charset="0"/>
                <a:cs typeface="NikoshBAN" pitchFamily="2" charset="0"/>
              </a:rPr>
              <a:t>ডাকে বীর বাঙ্গালী স্বাধীনতা যুদ্ধে ঝাঁপিয়ে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পড়ে?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৩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মুক্তিযোদ্ধা কমান্ডারের সর্বাধিনায়ক কে ছিলেন?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জনাব সফিক আহমেদ ক্লাসে স্বাধীনতা যুদ্ধের  বর্ণনা দিতে গিয়ে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বলেন,পাকিস্তানি সামরিক শাসক জেনারেল  ইয়াহিয়ার  হটকারিতা ও বিশ্বাস ঘাতকতার ফলে রেসকোর্স ময়দানে ঐতিহাসিক ভাষনে স্বাধীনতার ঘোষনা দেয়া হয়।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জেনারেল  ইয়াহিয়া বাঙ্গালীদের হত্যা করার আদেশ দিয়ে ঢাকা ত্যাগ করলে মুক্তি বাহিনী  তাদের রক্তের  বিনিময়ে ছিনিয়ে আনে এদেশের লাল সবুজের পতাকা।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ক। তোমার এলাকার কয়েক জন মুক্তি যোদ্ধার  নাম লিখ।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খ</a:t>
            </a:r>
            <a:r>
              <a:rPr lang="bn-BD" smtClean="0">
                <a:latin typeface="NikoshBAN" pitchFamily="2" charset="0"/>
                <a:cs typeface="NikoshBAN" pitchFamily="2" charset="0"/>
              </a:rPr>
              <a:t>। মুক্তি যুদ্ধাগন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কোন </a:t>
            </a:r>
            <a:r>
              <a:rPr lang="bn-BD" smtClean="0">
                <a:latin typeface="NikoshBAN" pitchFamily="2" charset="0"/>
                <a:cs typeface="NikoshBAN" pitchFamily="2" charset="0"/>
              </a:rPr>
              <a:t>চেতনাবোধে স্বাধীনতা যুদ্ধে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ঝাপিয়ে পড়েছিল ব্যাখ্যা কর।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183</Words>
  <Application>Microsoft Office PowerPoint</Application>
  <PresentationFormat>On-screen Show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স্বাগতম</vt:lpstr>
      <vt:lpstr>পরিচিতি</vt:lpstr>
      <vt:lpstr>Slide 3</vt:lpstr>
      <vt:lpstr>স্বাধীনতা যুদ্ধ</vt:lpstr>
      <vt:lpstr>শিখন ফল</vt:lpstr>
      <vt:lpstr>Slide 6</vt:lpstr>
      <vt:lpstr>        দলীয় কাজ</vt:lpstr>
      <vt:lpstr>মূল্যায়ন</vt:lpstr>
      <vt:lpstr>বাড়ির কাজ 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ttcw</cp:lastModifiedBy>
  <cp:revision>90</cp:revision>
  <dcterms:created xsi:type="dcterms:W3CDTF">2006-08-16T00:00:00Z</dcterms:created>
  <dcterms:modified xsi:type="dcterms:W3CDTF">2013-06-19T17:45:51Z</dcterms:modified>
</cp:coreProperties>
</file>